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69" r:id="rId6"/>
    <p:sldId id="270" r:id="rId7"/>
    <p:sldId id="277" r:id="rId8"/>
    <p:sldId id="271" r:id="rId9"/>
    <p:sldId id="278" r:id="rId10"/>
    <p:sldId id="283" r:id="rId11"/>
    <p:sldId id="279" r:id="rId12"/>
    <p:sldId id="280" r:id="rId13"/>
    <p:sldId id="284" r:id="rId14"/>
    <p:sldId id="285" r:id="rId15"/>
    <p:sldId id="286" r:id="rId16"/>
    <p:sldId id="287" r:id="rId17"/>
    <p:sldId id="275" r:id="rId18"/>
    <p:sldId id="26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FCE26-CF31-8EF6-9AEF-CF068814C5C0}" v="2318" dt="2024-12-09T18:46:10.003"/>
    <p1510:client id="{A0C58A8A-F145-85F2-EC70-99A0024D41E5}" v="246" dt="2024-12-09T21:03:08.110"/>
    <p1510:client id="{C37667CB-3A3C-67CB-C48E-FC4B8FB56817}" v="141" dt="2024-12-09T21:05:32.419"/>
    <p1510:client id="{F0779C2C-8992-7D0A-00FF-7D85721F15F8}" v="650" dt="2024-12-10T18:55:35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735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7639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0751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18169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775997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7493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3641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34974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70735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1994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897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39231B7-E4F3-470C-8CE0-B01AF858B47C}" type="datetimeFigureOut">
              <a:rPr lang="ru-RU" smtClean="0"/>
              <a:t>10.12.2024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4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Изображение выглядит как Графика, логотип, графический дизайн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223C69FF-3235-026D-5255-FD5C48F5F6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ED7BF-9D88-5EA9-7FE9-76983A4F7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ru-RU" dirty="0"/>
              <a:t>Сайт для музыкального коллектива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1DE9D6-FA49-1580-040D-1A0BEB8C6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solidFill>
                  <a:schemeClr val="tx1"/>
                </a:solidFill>
              </a:rPr>
              <a:t>Тимспирит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Заказчик: 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Исаков Дмитрий Николаевич</a:t>
            </a:r>
          </a:p>
        </p:txBody>
      </p:sp>
    </p:spTree>
    <p:extLst>
      <p:ext uri="{BB962C8B-B14F-4D97-AF65-F5344CB8AC3E}">
        <p14:creationId xmlns:p14="http://schemas.microsoft.com/office/powerpoint/2010/main" val="1602497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6013E0-3D4B-4648-4D08-9B83CBE2F3E3}"/>
              </a:ext>
            </a:extLst>
          </p:cNvPr>
          <p:cNvSpPr txBox="1">
            <a:spLocks/>
          </p:cNvSpPr>
          <p:nvPr/>
        </p:nvSpPr>
        <p:spPr>
          <a:xfrm>
            <a:off x="944183" y="5110053"/>
            <a:ext cx="10156435" cy="64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3800" dirty="0" err="1">
                <a:solidFill>
                  <a:srgbClr val="FFFFFF"/>
                </a:solidFill>
              </a:rPr>
              <a:t>Удалов</a:t>
            </a:r>
            <a:r>
              <a:rPr lang="en-US" sz="3800" dirty="0">
                <a:solidFill>
                  <a:srgbClr val="FFFFFF"/>
                </a:solidFill>
              </a:rPr>
              <a:t> </a:t>
            </a:r>
            <a:r>
              <a:rPr lang="en-US" sz="3800" dirty="0" err="1">
                <a:solidFill>
                  <a:srgbClr val="FFFFFF"/>
                </a:solidFill>
              </a:rPr>
              <a:t>Михаил</a:t>
            </a:r>
            <a:r>
              <a:rPr lang="en-US" sz="3800" dirty="0">
                <a:solidFill>
                  <a:srgbClr val="FFFFFF"/>
                </a:solidFill>
              </a:rPr>
              <a:t>    </a:t>
            </a:r>
            <a:r>
              <a:rPr lang="en-US" sz="3800" dirty="0" err="1">
                <a:solidFill>
                  <a:srgbClr val="FFFFFF"/>
                </a:solidFill>
              </a:rPr>
              <a:t>Разработчик-Дизайнер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D6F0C-69AB-E7A3-5F7A-ED06FF59F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82" y="5981043"/>
            <a:ext cx="9747821" cy="5365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BFBFBF"/>
                </a:solidFill>
              </a:rPr>
              <a:t>Разработка</a:t>
            </a:r>
            <a:r>
              <a:rPr lang="en-US" sz="2000" dirty="0">
                <a:solidFill>
                  <a:srgbClr val="BFBFBF"/>
                </a:solidFill>
              </a:rPr>
              <a:t> </a:t>
            </a:r>
            <a:r>
              <a:rPr lang="en-US" sz="2000" dirty="0" err="1">
                <a:solidFill>
                  <a:srgbClr val="BFBFBF"/>
                </a:solidFill>
              </a:rPr>
              <a:t>дизайна</a:t>
            </a:r>
            <a:r>
              <a:rPr lang="en-US" sz="2000" dirty="0">
                <a:solidFill>
                  <a:srgbClr val="BFBFBF"/>
                </a:solidFill>
              </a:rPr>
              <a:t> </a:t>
            </a:r>
            <a:r>
              <a:rPr lang="en-US" sz="2000" dirty="0" err="1">
                <a:solidFill>
                  <a:srgbClr val="BFBFBF"/>
                </a:solidFill>
              </a:rPr>
              <a:t>сайта</a:t>
            </a:r>
            <a:endParaRPr lang="en-US" dirty="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4A859-9815-D548-C467-CE2CE2FD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C73BA6-9E27-4CE4-8874-D3E1B918FBCB}" type="slidenum">
              <a:rPr lang="en-US">
                <a:solidFill>
                  <a:srgbClr val="A6A6A6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>
              <a:solidFill>
                <a:srgbClr val="A6A6A6"/>
              </a:solidFill>
            </a:endParaRPr>
          </a:p>
        </p:txBody>
      </p:sp>
      <p:pic>
        <p:nvPicPr>
          <p:cNvPr id="2" name="Picture 1" descr="A screenshot of a video game&#10;&#10;Description automatically generated">
            <a:extLst>
              <a:ext uri="{FF2B5EF4-FFF2-40B4-BE49-F238E27FC236}">
                <a16:creationId xmlns:a16="http://schemas.microsoft.com/office/drawing/2014/main" id="{A5BB6802-761C-E5D7-6848-DDEE29583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21" y="733653"/>
            <a:ext cx="6037347" cy="3621506"/>
          </a:xfrm>
          <a:prstGeom prst="rect">
            <a:avLst/>
          </a:prstGeom>
        </p:spPr>
      </p:pic>
      <p:pic>
        <p:nvPicPr>
          <p:cNvPr id="5" name="Picture 4" descr="A screenshot of a photo of a cat&#10;&#10;Description automatically generated">
            <a:extLst>
              <a:ext uri="{FF2B5EF4-FFF2-40B4-BE49-F238E27FC236}">
                <a16:creationId xmlns:a16="http://schemas.microsoft.com/office/drawing/2014/main" id="{8731CD63-09DD-54AE-38CF-DA5172EB7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275" y="551448"/>
            <a:ext cx="3486108" cy="39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52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F2E8B-1FBF-D819-7842-878A64A5C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92" y="809269"/>
            <a:ext cx="4612640" cy="657637"/>
          </a:xfrm>
        </p:spPr>
        <p:txBody>
          <a:bodyPr/>
          <a:lstStyle/>
          <a:p>
            <a:r>
              <a:rPr lang="en-US" sz="4000" err="1"/>
              <a:t>Верстка</a:t>
            </a:r>
            <a:r>
              <a:rPr lang="en-US" sz="4000" dirty="0"/>
              <a:t> </a:t>
            </a:r>
            <a:r>
              <a:rPr lang="en-US" sz="4000" err="1"/>
              <a:t>для</a:t>
            </a:r>
            <a:r>
              <a:rPr lang="en-US" sz="4000" dirty="0"/>
              <a:t> </a:t>
            </a:r>
            <a:r>
              <a:rPr lang="en-US" sz="4000" err="1"/>
              <a:t>сайта</a:t>
            </a:r>
            <a:endParaRPr lang="en-US" sz="40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6A2269-3E1C-575E-214D-0261611AD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11</a:t>
            </a:fld>
            <a:endParaRPr lang="ru-RU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93B4ACD-06C2-550B-A8D9-1D18C077F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027" y="695143"/>
            <a:ext cx="2447925" cy="5476875"/>
          </a:xfrm>
          <a:prstGeom prst="rect">
            <a:avLst/>
          </a:prstGeom>
        </p:spPr>
      </p:pic>
      <p:pic>
        <p:nvPicPr>
          <p:cNvPr id="8" name="Picture 7" descr="A blue and white logo&#10;&#10;Description automatically generated">
            <a:extLst>
              <a:ext uri="{FF2B5EF4-FFF2-40B4-BE49-F238E27FC236}">
                <a16:creationId xmlns:a16="http://schemas.microsoft.com/office/drawing/2014/main" id="{064ACECA-EE25-BD01-3C94-FA73781E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21" y="2551947"/>
            <a:ext cx="5119939" cy="177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68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5E3CD-85DB-8F8D-A1C0-E2F1C1C36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020" y="2447217"/>
            <a:ext cx="3350710" cy="196685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3200" dirty="0" err="1"/>
              <a:t>Помог</a:t>
            </a:r>
            <a:r>
              <a:rPr lang="en-US" sz="3200" dirty="0"/>
              <a:t> </a:t>
            </a:r>
            <a:r>
              <a:rPr lang="en-US" sz="3200" dirty="0" err="1"/>
              <a:t>разработчику</a:t>
            </a:r>
            <a:r>
              <a:rPr lang="en-US" sz="3200" dirty="0"/>
              <a:t> </a:t>
            </a:r>
            <a:r>
              <a:rPr lang="en-US" sz="3200" dirty="0" err="1"/>
              <a:t>перенести</a:t>
            </a:r>
            <a:r>
              <a:rPr lang="en-US" sz="3200" dirty="0"/>
              <a:t> </a:t>
            </a:r>
            <a:r>
              <a:rPr lang="en-US" sz="3200" dirty="0" err="1"/>
              <a:t>сайт</a:t>
            </a:r>
            <a:r>
              <a:rPr lang="en-US" sz="3200" dirty="0"/>
              <a:t> в </a:t>
            </a:r>
            <a:r>
              <a:rPr lang="en-US" sz="3200" dirty="0" err="1"/>
              <a:t>Wordpress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418CEB-5080-9879-6D6E-3A37A08F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051" y="988985"/>
            <a:ext cx="5469685" cy="2279994"/>
          </a:xfrm>
          <a:prstGeom prst="rect">
            <a:avLst/>
          </a:prstGeom>
        </p:spPr>
      </p:pic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682D369-CF8F-7099-CF14-31D6BAA6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51" y="3589021"/>
            <a:ext cx="5469685" cy="20347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D7F0E-6F04-657F-9AE6-DE020972B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C73BA6-9E27-4CE4-8874-D3E1B918FBCB}" type="slidenum">
              <a:rPr lang="ru-RU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47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6013E0-3D4B-4648-4D08-9B83CBE2F3E3}"/>
              </a:ext>
            </a:extLst>
          </p:cNvPr>
          <p:cNvSpPr txBox="1">
            <a:spLocks/>
          </p:cNvSpPr>
          <p:nvPr/>
        </p:nvSpPr>
        <p:spPr>
          <a:xfrm>
            <a:off x="944183" y="5110053"/>
            <a:ext cx="10156435" cy="64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3800" dirty="0" err="1">
                <a:solidFill>
                  <a:srgbClr val="FFFFFF"/>
                </a:solidFill>
              </a:rPr>
              <a:t>Попугаев</a:t>
            </a:r>
            <a:r>
              <a:rPr lang="en-US" sz="3800" dirty="0">
                <a:solidFill>
                  <a:srgbClr val="FFFFFF"/>
                </a:solidFill>
              </a:rPr>
              <a:t> </a:t>
            </a:r>
            <a:r>
              <a:rPr lang="en-US" sz="3800" dirty="0" err="1">
                <a:solidFill>
                  <a:srgbClr val="FFFFFF"/>
                </a:solidFill>
              </a:rPr>
              <a:t>Александр</a:t>
            </a:r>
            <a:r>
              <a:rPr lang="en-US" sz="3800" dirty="0">
                <a:solidFill>
                  <a:srgbClr val="FFFFFF"/>
                </a:solidFill>
              </a:rPr>
              <a:t>     </a:t>
            </a:r>
            <a:r>
              <a:rPr lang="en-US" sz="3800" dirty="0" err="1">
                <a:solidFill>
                  <a:srgbClr val="FFFFFF"/>
                </a:solidFill>
              </a:rPr>
              <a:t>Разработчик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D6F0C-69AB-E7A3-5F7A-ED06FF59F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82" y="5981043"/>
            <a:ext cx="9747821" cy="5365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solidFill>
                  <a:srgbClr val="BFBFBF"/>
                </a:solidFill>
              </a:rPr>
              <a:t>Установка</a:t>
            </a:r>
            <a:r>
              <a:rPr lang="en-US" sz="2000" dirty="0">
                <a:solidFill>
                  <a:srgbClr val="BFBFBF"/>
                </a:solidFill>
              </a:rPr>
              <a:t> в </a:t>
            </a:r>
            <a:r>
              <a:rPr lang="en-US" sz="2000" dirty="0" err="1">
                <a:solidFill>
                  <a:srgbClr val="BFBFBF"/>
                </a:solidFill>
              </a:rPr>
              <a:t>Wordpress</a:t>
            </a:r>
            <a:r>
              <a:rPr lang="en-US" sz="2000" dirty="0">
                <a:solidFill>
                  <a:srgbClr val="BFBFBF"/>
                </a:solidFill>
              </a:rPr>
              <a:t> "Use Any Font"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4A859-9815-D548-C467-CE2CE2FD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C73BA6-9E27-4CE4-8874-D3E1B918FBCB}" type="slidenum">
              <a:rPr lang="en-US">
                <a:solidFill>
                  <a:srgbClr val="A6A6A6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>
              <a:solidFill>
                <a:srgbClr val="A6A6A6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8276CB0-A2DB-B55E-A49A-5AEE0453B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13" y="1723272"/>
            <a:ext cx="79629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32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D0AED-36E2-798A-97BC-3F2406827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714" y="2752023"/>
            <a:ext cx="4829877" cy="1345614"/>
          </a:xfrm>
        </p:spPr>
        <p:txBody>
          <a:bodyPr>
            <a:normAutofit/>
          </a:bodyPr>
          <a:lstStyle/>
          <a:p>
            <a:r>
              <a:rPr lang="en-US" sz="3200" err="1">
                <a:solidFill>
                  <a:srgbClr val="000000"/>
                </a:solidFill>
              </a:rPr>
              <a:t>Установка</a:t>
            </a:r>
            <a:r>
              <a:rPr lang="en-US" sz="3200" dirty="0">
                <a:solidFill>
                  <a:srgbClr val="000000"/>
                </a:solidFill>
              </a:rPr>
              <a:t> в </a:t>
            </a:r>
            <a:r>
              <a:rPr lang="en-US" sz="3200" err="1">
                <a:solidFill>
                  <a:srgbClr val="000000"/>
                </a:solidFill>
              </a:rPr>
              <a:t>Wordpress</a:t>
            </a:r>
            <a:r>
              <a:rPr lang="en-US" sz="3200" dirty="0">
                <a:solidFill>
                  <a:srgbClr val="000000"/>
                </a:solidFill>
              </a:rPr>
              <a:t> "Woody </a:t>
            </a:r>
            <a:r>
              <a:rPr lang="en-US" sz="3200" err="1">
                <a:solidFill>
                  <a:srgbClr val="000000"/>
                </a:solidFill>
              </a:rPr>
              <a:t>Snipets</a:t>
            </a:r>
            <a:r>
              <a:rPr lang="en-US" sz="3200" dirty="0">
                <a:solidFill>
                  <a:srgbClr val="000000"/>
                </a:solidFill>
              </a:rPr>
              <a:t>"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E5E1C-2AD3-6258-88F6-90BF9F1C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14</a:t>
            </a:fld>
            <a:endParaRPr lang="ru-RU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E2B272D-B1D2-1881-379D-1488331E3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50" y="2200275"/>
            <a:ext cx="56102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61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B2D959-789E-E1FD-1F82-E53E576B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15</a:t>
            </a:fld>
            <a:endParaRPr lang="ru-R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50CAE7A-8A73-7976-540D-C2C10B1E8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92" y="3024838"/>
            <a:ext cx="4258377" cy="809392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Установка</a:t>
            </a:r>
            <a:r>
              <a:rPr lang="en-US" sz="2400" dirty="0">
                <a:solidFill>
                  <a:srgbClr val="000000"/>
                </a:solidFill>
              </a:rPr>
              <a:t> в </a:t>
            </a:r>
            <a:r>
              <a:rPr lang="en-US" sz="2400" dirty="0" err="1">
                <a:solidFill>
                  <a:srgbClr val="000000"/>
                </a:solidFill>
              </a:rPr>
              <a:t>Wordpress</a:t>
            </a:r>
            <a:r>
              <a:rPr lang="en-US" sz="2400" dirty="0">
                <a:solidFill>
                  <a:srgbClr val="000000"/>
                </a:solidFill>
              </a:rPr>
              <a:t> "</a:t>
            </a:r>
            <a:r>
              <a:rPr lang="en-US" sz="2400" dirty="0" err="1">
                <a:solidFill>
                  <a:srgbClr val="000000"/>
                </a:solidFill>
                <a:ea typeface="+mj-lt"/>
                <a:cs typeface="+mj-lt"/>
              </a:rPr>
              <a:t>Диспечтер</a:t>
            </a:r>
            <a:r>
              <a:rPr lang="en-US" sz="2400" dirty="0">
                <a:solidFill>
                  <a:srgbClr val="000000"/>
                </a:solidFill>
                <a:ea typeface="+mj-lt"/>
                <a:cs typeface="+mj-lt"/>
              </a:rPr>
              <a:t> </a:t>
            </a:r>
            <a:r>
              <a:rPr lang="en-US" sz="2400" dirty="0" err="1">
                <a:solidFill>
                  <a:srgbClr val="000000"/>
                </a:solidFill>
                <a:ea typeface="+mj-lt"/>
                <a:cs typeface="+mj-lt"/>
              </a:rPr>
              <a:t>файлов</a:t>
            </a:r>
            <a:r>
              <a:rPr lang="en-US" sz="2400" dirty="0">
                <a:solidFill>
                  <a:srgbClr val="000000"/>
                </a:solidFill>
                <a:ea typeface="+mj-lt"/>
                <a:cs typeface="+mj-lt"/>
              </a:rPr>
              <a:t> WP</a:t>
            </a:r>
            <a:r>
              <a:rPr lang="en-US" sz="2400" dirty="0">
                <a:solidFill>
                  <a:srgbClr val="000000"/>
                </a:solidFill>
              </a:rPr>
              <a:t>"</a:t>
            </a:r>
            <a:endParaRPr lang="en-US" sz="24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D56388E-9572-4515-11FF-EE1E6B57F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047" y="847725"/>
            <a:ext cx="64484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93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191D0C-A839-F2F4-6665-FD69B76C9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16</a:t>
            </a:fld>
            <a:endParaRPr lang="ru-RU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AE7C9A-5333-D755-DFB7-913FD428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82" y="3024838"/>
            <a:ext cx="4258377" cy="809392"/>
          </a:xfrm>
        </p:spPr>
        <p:txBody>
          <a:bodyPr>
            <a:norm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Установка</a:t>
            </a:r>
            <a:r>
              <a:rPr lang="en-US" sz="2400" dirty="0">
                <a:solidFill>
                  <a:srgbClr val="000000"/>
                </a:solidFill>
              </a:rPr>
              <a:t> в </a:t>
            </a:r>
            <a:r>
              <a:rPr lang="en-US" sz="2400" dirty="0" err="1">
                <a:solidFill>
                  <a:srgbClr val="000000"/>
                </a:solidFill>
              </a:rPr>
              <a:t>Wordpress</a:t>
            </a:r>
            <a:r>
              <a:rPr lang="en-US" sz="2400" dirty="0">
                <a:solidFill>
                  <a:srgbClr val="000000"/>
                </a:solidFill>
              </a:rPr>
              <a:t> "</a:t>
            </a:r>
            <a:r>
              <a:rPr lang="en-US" sz="2400" dirty="0" err="1">
                <a:solidFill>
                  <a:srgbClr val="000000"/>
                </a:solidFill>
                <a:ea typeface="+mj-lt"/>
                <a:cs typeface="+mj-lt"/>
              </a:rPr>
              <a:t>Elementor</a:t>
            </a:r>
            <a:r>
              <a:rPr lang="en-US" sz="2400" dirty="0">
                <a:solidFill>
                  <a:srgbClr val="000000"/>
                </a:solidFill>
              </a:rPr>
              <a:t>"</a:t>
            </a:r>
            <a:endParaRPr lang="en-US" sz="2400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F6077B6-BD98-BF90-2D29-28CA8237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632" y="1289886"/>
            <a:ext cx="7008395" cy="42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1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781DDF-FAC9-41BA-A2E2-B4F31ED73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FAE1C99-F9B1-4DA2-A8F4-7E2AC332F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CE4A7-C931-E483-9B7B-D6A21050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123" y="2803949"/>
            <a:ext cx="4505978" cy="12549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sz="4800" dirty="0" err="1"/>
              <a:t>Демонстрация</a:t>
            </a:r>
            <a:r>
              <a:rPr lang="en-US" sz="4800" dirty="0"/>
              <a:t> </a:t>
            </a:r>
            <a:r>
              <a:rPr lang="en-US" sz="4800" dirty="0" err="1"/>
              <a:t>работы</a:t>
            </a:r>
            <a:r>
              <a:rPr lang="en-US" sz="4800" dirty="0"/>
              <a:t> </a:t>
            </a:r>
            <a:r>
              <a:rPr lang="en-US" sz="4800" dirty="0" err="1"/>
              <a:t>сайта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4CBAFF-E5CD-4096-AD43-9E24C5E6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480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D1583-05E9-D6F4-82A4-23952549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E48849-BD91-3D15-C9CB-CDDA8B1336A8}"/>
              </a:ext>
            </a:extLst>
          </p:cNvPr>
          <p:cNvSpPr txBox="1">
            <a:spLocks/>
          </p:cNvSpPr>
          <p:nvPr/>
        </p:nvSpPr>
        <p:spPr>
          <a:xfrm>
            <a:off x="461911" y="6066246"/>
            <a:ext cx="4497319" cy="4763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2800" dirty="0">
                <a:ea typeface="+mj-lt"/>
                <a:cs typeface="+mj-lt"/>
              </a:rPr>
              <a:t>http://arachna.pro</a:t>
            </a:r>
            <a:endParaRPr lang="en-US" dirty="0"/>
          </a:p>
        </p:txBody>
      </p:sp>
      <p:pic>
        <p:nvPicPr>
          <p:cNvPr id="7" name="Picture 6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0F27E5F-CAAA-A8A5-D84B-49F4909BD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111" y="1719204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3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302A3-2927-DFA7-FFE8-F9498ED2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Рефлексия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B3223-9D25-208C-0DDF-24796976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13053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arenR"/>
            </a:pP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Появилось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четкое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видение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готового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продукта</a:t>
            </a:r>
          </a:p>
          <a:p>
            <a:pPr marL="342900" indent="-342900">
              <a:buAutoNum type="arabicParenR"/>
            </a:pP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Научились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работать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с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Wordpress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AutoNum type="arabicParenR"/>
            </a:pP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Получили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навыки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работы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с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обратной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связью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заказчика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AutoNum type="arabicParenR"/>
            </a:pP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Прокачали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существующие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навыки</a:t>
            </a:r>
            <a:endParaRPr lang="en-US" sz="2800" dirty="0" err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E1B22-AE70-456C-F9AF-96003D12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5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90686-D1DB-B86B-1FC5-BBF7E0B4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17" y="-274717"/>
            <a:ext cx="9692640" cy="1325562"/>
          </a:xfrm>
        </p:spPr>
        <p:txBody>
          <a:bodyPr/>
          <a:lstStyle/>
          <a:p>
            <a:r>
              <a:rPr lang="ru-RU" dirty="0"/>
              <a:t>Участники </a:t>
            </a:r>
          </a:p>
        </p:txBody>
      </p:sp>
      <p:pic>
        <p:nvPicPr>
          <p:cNvPr id="5" name="Объект 4" descr="Изображение выглядит как одежда, обувь, на открытом воздухе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6D726459-3F3F-CDBB-98BE-7A5F5E051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9" y="4184596"/>
            <a:ext cx="2156867" cy="2156867"/>
          </a:xfrm>
        </p:spPr>
      </p:pic>
      <p:pic>
        <p:nvPicPr>
          <p:cNvPr id="7" name="Рисунок 6" descr="Изображение выглядит как человек, Человеческое лицо, одежда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364134AB-C32C-1DFB-978A-04E063D98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0" y="1272132"/>
            <a:ext cx="2156867" cy="2156867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ческое лицо, одежда, небо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A305FFAD-4D6B-E37A-742A-6AD6FAF07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01" y="1272132"/>
            <a:ext cx="2156867" cy="215686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ловек, одежда, Человеческое лицо, камера&#10;&#10;Автоматически созданное описание">
            <a:extLst>
              <a:ext uri="{FF2B5EF4-FFF2-40B4-BE49-F238E27FC236}">
                <a16:creationId xmlns:a16="http://schemas.microsoft.com/office/drawing/2014/main" id="{E2927BCD-D39F-4F26-8116-FF05DF1BB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00" y="4184597"/>
            <a:ext cx="2156867" cy="2156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8F7582-7B7E-8CC6-EF42-4ABB4B76E61D}"/>
              </a:ext>
            </a:extLst>
          </p:cNvPr>
          <p:cNvSpPr txBox="1"/>
          <p:nvPr/>
        </p:nvSpPr>
        <p:spPr>
          <a:xfrm>
            <a:off x="2693666" y="1498787"/>
            <a:ext cx="2567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Тимлид</a:t>
            </a:r>
            <a:r>
              <a:rPr lang="ru-RU" dirty="0"/>
              <a:t> (Александр) - координирует действия команды, следит и напоминает команде о дедлайнах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F36FD-AA41-FF3B-A53C-5553B8E7A8FE}"/>
              </a:ext>
            </a:extLst>
          </p:cNvPr>
          <p:cNvSpPr txBox="1"/>
          <p:nvPr/>
        </p:nvSpPr>
        <p:spPr>
          <a:xfrm>
            <a:off x="7628182" y="4271292"/>
            <a:ext cx="3234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Аналитик</a:t>
            </a:r>
            <a:r>
              <a:rPr lang="ru-RU" dirty="0"/>
              <a:t> (Марк) </a:t>
            </a:r>
          </a:p>
          <a:p>
            <a:r>
              <a:rPr lang="ru-RU" dirty="0"/>
              <a:t>- рекомендует решения команде, помогает тимлиду передать общий замысел команде через схемы и слайды и т. д.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A1A4D-A888-F67A-2CF9-215EB5EDA7C8}"/>
              </a:ext>
            </a:extLst>
          </p:cNvPr>
          <p:cNvSpPr txBox="1"/>
          <p:nvPr/>
        </p:nvSpPr>
        <p:spPr>
          <a:xfrm>
            <a:off x="7628182" y="1498787"/>
            <a:ext cx="323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Разработчик</a:t>
            </a:r>
            <a:r>
              <a:rPr lang="ru-RU" dirty="0"/>
              <a:t> (Александр) - отвечает за код и преобразование схем, макетов в продукт и </a:t>
            </a:r>
            <a:r>
              <a:rPr lang="ru-RU" dirty="0" err="1"/>
              <a:t>тд</a:t>
            </a:r>
            <a:r>
              <a:rPr lang="ru-RU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DD94F8-47BE-7421-F1FF-A0C711D47A1F}"/>
              </a:ext>
            </a:extLst>
          </p:cNvPr>
          <p:cNvSpPr txBox="1"/>
          <p:nvPr/>
        </p:nvSpPr>
        <p:spPr>
          <a:xfrm>
            <a:off x="2693666" y="4265156"/>
            <a:ext cx="290517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/>
              <a:t>Разработчик-дизайнер</a:t>
            </a:r>
            <a:r>
              <a:rPr lang="ru-RU" dirty="0"/>
              <a:t> (Михаил) - </a:t>
            </a:r>
            <a:r>
              <a:rPr lang="ru-RU" dirty="0" err="1"/>
              <a:t>воплощатель</a:t>
            </a:r>
            <a:r>
              <a:rPr lang="ru-RU" dirty="0"/>
              <a:t> планов (которые составили аналитик, тимлид)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D14FA-9A54-C23E-D8FF-99A31D8B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D3854D8E-8BBA-2555-28E2-8D71032D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3711" y="2646728"/>
            <a:ext cx="9477849" cy="15667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3200" dirty="0"/>
              <a:t>В наше время каждый уважающий себя проект (музыкальная группа) должен иметь свой сайт, чтобы заявить о себе</a:t>
            </a:r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72150-CDF9-0457-5D0D-F43EB756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3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74451-6412-A744-D9ED-1846D793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4</a:t>
            </a:fld>
            <a:endParaRPr lang="en-US"/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9CD1710D-FB58-05F9-147F-89DCD178E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304" y="2646728"/>
            <a:ext cx="8593553" cy="156674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3200" dirty="0"/>
              <a:t>Мы предлагаем наш продукт - сайт для музыкальной группы </a:t>
            </a:r>
            <a:r>
              <a:rPr lang="ru-RU" sz="3200" dirty="0" err="1"/>
              <a:t>Arachna</a:t>
            </a:r>
            <a:r>
              <a:rPr lang="ru-RU" sz="3200" dirty="0"/>
              <a:t>, </a:t>
            </a:r>
            <a:r>
              <a:rPr lang="ru-RU" sz="3200" dirty="0">
                <a:ea typeface="+mn-lt"/>
                <a:cs typeface="+mn-lt"/>
              </a:rPr>
              <a:t>который подчеркнет их уникальный стиль</a:t>
            </a:r>
            <a:endParaRPr lang="ru-RU" sz="3200" dirty="0"/>
          </a:p>
          <a:p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59792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D4DD-4585-5C63-53C8-CEC116E7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76" y="333202"/>
            <a:ext cx="9692640" cy="1325562"/>
          </a:xfrm>
        </p:spPr>
        <p:txBody>
          <a:bodyPr/>
          <a:lstStyle/>
          <a:p>
            <a:r>
              <a:rPr lang="en-US" dirty="0" err="1"/>
              <a:t>Статистика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A8C4C-8BC4-D701-0D87-DEFA1B18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5</a:t>
            </a:fld>
            <a:endParaRPr lang="ru-RU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529FE78-BA0F-906D-5190-C0DDCC3AA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63" y="1851708"/>
            <a:ext cx="6373092" cy="3150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9F8F28-DEF7-86D6-DE98-08002D17D8E5}"/>
              </a:ext>
            </a:extLst>
          </p:cNvPr>
          <p:cNvSpPr txBox="1"/>
          <p:nvPr/>
        </p:nvSpPr>
        <p:spPr>
          <a:xfrm>
            <a:off x="548777" y="2825231"/>
            <a:ext cx="343292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/>
              <a:t>Все данные хранились в </a:t>
            </a:r>
            <a:r>
              <a:rPr lang="ru-RU" dirty="0" err="1"/>
              <a:t>Telegram</a:t>
            </a:r>
            <a:r>
              <a:rPr lang="ru-RU" dirty="0"/>
              <a:t>, а к контрольным точкам, переносились в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759270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F884AC-96E7-5ECB-7FD5-9D3166943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06340"/>
            <a:ext cx="10156435" cy="5871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3800">
                <a:solidFill>
                  <a:srgbClr val="FFFFFF"/>
                </a:solidFill>
              </a:rPr>
              <a:t>Путинцев Александр      Тимлид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ED9AF-B8EC-B60A-910A-8E8E7065CF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82" y="5984757"/>
            <a:ext cx="9747821" cy="5365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err="1">
                <a:solidFill>
                  <a:srgbClr val="BFBFBF"/>
                </a:solidFill>
              </a:rPr>
              <a:t>Организация</a:t>
            </a:r>
            <a:r>
              <a:rPr lang="en-US" sz="2000" dirty="0">
                <a:solidFill>
                  <a:srgbClr val="BFBFBF"/>
                </a:solidFill>
              </a:rPr>
              <a:t> </a:t>
            </a:r>
            <a:r>
              <a:rPr lang="en-US" sz="2000" err="1">
                <a:solidFill>
                  <a:srgbClr val="BFBFBF"/>
                </a:solidFill>
              </a:rPr>
              <a:t>репозитория</a:t>
            </a:r>
            <a:endParaRPr lang="en-US" sz="2000">
              <a:solidFill>
                <a:srgbClr val="BFBFB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6110EFD-B3EC-7B9C-EA99-42D98B3B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125486"/>
            <a:ext cx="9594723" cy="285442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1F9C7-AD3C-BA06-C747-B441F6D00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C73BA6-9E27-4CE4-8874-D3E1B918FBCB}" type="slidenum">
              <a:rPr lang="en-US">
                <a:solidFill>
                  <a:srgbClr val="A6A6A6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>
              <a:solidFill>
                <a:srgbClr val="A6A6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23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3E640-E014-1919-AD72-59897A360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7" y="2526434"/>
            <a:ext cx="3261731" cy="17354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 err="1"/>
              <a:t>Оптимизация</a:t>
            </a:r>
            <a:r>
              <a:rPr lang="en-US" sz="3600" dirty="0"/>
              <a:t> </a:t>
            </a:r>
            <a:r>
              <a:rPr lang="en-US" sz="3600" err="1"/>
              <a:t>рабочего</a:t>
            </a:r>
            <a:r>
              <a:rPr lang="en-US" sz="3600" dirty="0"/>
              <a:t> </a:t>
            </a:r>
            <a:r>
              <a:rPr lang="en-US" sz="3600" err="1"/>
              <a:t>процесса</a:t>
            </a:r>
            <a:endParaRPr lang="en-US" sz="3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EEA19-70CB-B30D-844F-88D9877F5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7</a:t>
            </a:fld>
            <a:endParaRPr lang="ru-RU"/>
          </a:p>
        </p:txBody>
      </p:sp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D74899E9-775B-C840-C577-1CADC295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221" y="317629"/>
            <a:ext cx="7826085" cy="61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65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66013E0-3D4B-4648-4D08-9B83CBE2F3E3}"/>
              </a:ext>
            </a:extLst>
          </p:cNvPr>
          <p:cNvSpPr txBox="1">
            <a:spLocks/>
          </p:cNvSpPr>
          <p:nvPr/>
        </p:nvSpPr>
        <p:spPr>
          <a:xfrm>
            <a:off x="944183" y="5110053"/>
            <a:ext cx="10156435" cy="6451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3800" dirty="0" err="1">
                <a:solidFill>
                  <a:srgbClr val="FFFFFF"/>
                </a:solidFill>
              </a:rPr>
              <a:t>Агеев</a:t>
            </a:r>
            <a:r>
              <a:rPr lang="en-US" sz="3800" dirty="0">
                <a:solidFill>
                  <a:srgbClr val="FFFFFF"/>
                </a:solidFill>
              </a:rPr>
              <a:t> </a:t>
            </a:r>
            <a:r>
              <a:rPr lang="en-US" sz="3800" dirty="0" err="1">
                <a:solidFill>
                  <a:srgbClr val="FFFFFF"/>
                </a:solidFill>
              </a:rPr>
              <a:t>Марк</a:t>
            </a:r>
            <a:r>
              <a:rPr lang="en-US" sz="3800" dirty="0">
                <a:solidFill>
                  <a:srgbClr val="FFFFFF"/>
                </a:solidFill>
              </a:rPr>
              <a:t>          </a:t>
            </a:r>
            <a:r>
              <a:rPr lang="en-US" sz="3800" dirty="0" err="1">
                <a:solidFill>
                  <a:srgbClr val="FFFFFF"/>
                </a:solidFill>
              </a:rPr>
              <a:t>Аналитик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D6F0C-69AB-E7A3-5F7A-ED06FF59F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182" y="5981043"/>
            <a:ext cx="9747821" cy="5365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err="1">
                <a:solidFill>
                  <a:srgbClr val="BFBFBF"/>
                </a:solidFill>
              </a:rPr>
              <a:t>Изучение</a:t>
            </a:r>
            <a:r>
              <a:rPr lang="en-US" sz="2000" dirty="0">
                <a:solidFill>
                  <a:srgbClr val="BFBFBF"/>
                </a:solidFill>
              </a:rPr>
              <a:t> с </a:t>
            </a:r>
            <a:r>
              <a:rPr lang="en-US" sz="2000" err="1">
                <a:solidFill>
                  <a:srgbClr val="BFBFBF"/>
                </a:solidFill>
              </a:rPr>
              <a:t>помощью</a:t>
            </a:r>
            <a:r>
              <a:rPr lang="en-US" sz="2000" dirty="0">
                <a:solidFill>
                  <a:srgbClr val="BFBFBF"/>
                </a:solidFill>
              </a:rPr>
              <a:t> </a:t>
            </a:r>
            <a:r>
              <a:rPr lang="en-US" sz="2000" err="1">
                <a:solidFill>
                  <a:srgbClr val="BFBFBF"/>
                </a:solidFill>
              </a:rPr>
              <a:t>анализа</a:t>
            </a:r>
            <a:r>
              <a:rPr lang="en-US" sz="2000" dirty="0">
                <a:solidFill>
                  <a:srgbClr val="BFBFBF"/>
                </a:solidFill>
              </a:rPr>
              <a:t> </a:t>
            </a:r>
            <a:r>
              <a:rPr lang="en-US" sz="2000" err="1">
                <a:solidFill>
                  <a:srgbClr val="BFBFBF"/>
                </a:solidFill>
              </a:rPr>
              <a:t>интересов</a:t>
            </a:r>
            <a:r>
              <a:rPr lang="en-US" sz="2000" dirty="0">
                <a:solidFill>
                  <a:srgbClr val="BFBFBF"/>
                </a:solidFill>
              </a:rPr>
              <a:t> </a:t>
            </a:r>
            <a:r>
              <a:rPr lang="en-US" sz="2000" err="1">
                <a:solidFill>
                  <a:srgbClr val="BFBFBF"/>
                </a:solidFill>
              </a:rPr>
              <a:t>аудитории</a:t>
            </a:r>
            <a:endParaRPr lang="en-US" sz="2000">
              <a:solidFill>
                <a:srgbClr val="BFBFBF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D3029D7C-1135-B0AD-7619-369D23DB5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20" y="640081"/>
            <a:ext cx="5523813" cy="382524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4A859-9815-D548-C467-CE2CE2FD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C73BA6-9E27-4CE4-8874-D3E1B918FBCB}" type="slidenum">
              <a:rPr lang="en-US">
                <a:solidFill>
                  <a:srgbClr val="A6A6A6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>
              <a:solidFill>
                <a:srgbClr val="A6A6A6"/>
              </a:solidFill>
            </a:endParaRPr>
          </a:p>
        </p:txBody>
      </p:sp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3E7495FE-C5A0-15AB-5B40-74F940DB4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025" y="504559"/>
            <a:ext cx="5089013" cy="39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420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DFDA8-4ED3-C00D-365C-BF81B7571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67" y="2729676"/>
            <a:ext cx="3630937" cy="13996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err="1"/>
              <a:t>Направление</a:t>
            </a:r>
            <a:r>
              <a:rPr lang="en-US" sz="4000" dirty="0"/>
              <a:t> </a:t>
            </a:r>
            <a:r>
              <a:rPr lang="en-US" sz="4000" err="1"/>
              <a:t>для</a:t>
            </a:r>
            <a:r>
              <a:rPr lang="en-US" sz="4000" dirty="0"/>
              <a:t> </a:t>
            </a:r>
            <a:r>
              <a:rPr lang="en-US" sz="4000" err="1"/>
              <a:t>проекта</a:t>
            </a:r>
            <a:endParaRPr lang="en-US" sz="400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6EA282B-86D1-A6DC-6434-E7D5CFE8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157" y="1338491"/>
            <a:ext cx="5209989" cy="418101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D1043-4562-9B0B-005A-F86561E08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C73BA6-9E27-4CE4-8874-D3E1B918FBCB}" type="slidenum">
              <a:rPr lang="ru-RU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0565851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113</TotalTime>
  <Words>296</Words>
  <Application>Microsoft Office PowerPoint</Application>
  <PresentationFormat>Widescreen</PresentationFormat>
  <Paragraphs>33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Вид</vt:lpstr>
      <vt:lpstr>Сайт для музыкального коллектива</vt:lpstr>
      <vt:lpstr>Участники </vt:lpstr>
      <vt:lpstr>PowerPoint Presentation</vt:lpstr>
      <vt:lpstr>PowerPoint Presentation</vt:lpstr>
      <vt:lpstr>Статистика</vt:lpstr>
      <vt:lpstr>Путинцев Александр      Тимлид</vt:lpstr>
      <vt:lpstr>PowerPoint Presentation</vt:lpstr>
      <vt:lpstr>PowerPoint Presentation</vt:lpstr>
      <vt:lpstr>PowerPoint Presentation</vt:lpstr>
      <vt:lpstr>PowerPoint Presentation</vt:lpstr>
      <vt:lpstr>Верстка для сайта</vt:lpstr>
      <vt:lpstr>PowerPoint Presentation</vt:lpstr>
      <vt:lpstr>PowerPoint Presentation</vt:lpstr>
      <vt:lpstr>Установка в Wordpress "Woody Snipets"</vt:lpstr>
      <vt:lpstr>Установка в Wordpress "Диспечтер файлов WP"</vt:lpstr>
      <vt:lpstr>Установка в Wordpress "Elementor"</vt:lpstr>
      <vt:lpstr>Демонстрация работы сайта</vt:lpstr>
      <vt:lpstr>Рефлексия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Агеев Марк Олегович</dc:creator>
  <cp:lastModifiedBy>Агеев Марк Олегович</cp:lastModifiedBy>
  <cp:revision>818</cp:revision>
  <dcterms:created xsi:type="dcterms:W3CDTF">2024-10-16T16:07:45Z</dcterms:created>
  <dcterms:modified xsi:type="dcterms:W3CDTF">2024-12-10T19:03:21Z</dcterms:modified>
</cp:coreProperties>
</file>